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82" r:id="rId9"/>
    <p:sldId id="267" r:id="rId10"/>
    <p:sldId id="265" r:id="rId11"/>
    <p:sldId id="266" r:id="rId12"/>
    <p:sldId id="280" r:id="rId13"/>
    <p:sldId id="281" r:id="rId14"/>
    <p:sldId id="269" r:id="rId15"/>
    <p:sldId id="270" r:id="rId16"/>
    <p:sldId id="271" r:id="rId17"/>
    <p:sldId id="264" r:id="rId18"/>
    <p:sldId id="273" r:id="rId19"/>
    <p:sldId id="284" r:id="rId20"/>
    <p:sldId id="283" r:id="rId21"/>
    <p:sldId id="285" r:id="rId22"/>
    <p:sldId id="274" r:id="rId23"/>
    <p:sldId id="286" r:id="rId24"/>
    <p:sldId id="276" r:id="rId25"/>
    <p:sldId id="277" r:id="rId26"/>
    <p:sldId id="287" r:id="rId27"/>
    <p:sldId id="288" r:id="rId28"/>
    <p:sldId id="289" r:id="rId29"/>
    <p:sldId id="290" r:id="rId30"/>
    <p:sldId id="291" r:id="rId31"/>
    <p:sldId id="293" r:id="rId32"/>
    <p:sldId id="294" r:id="rId33"/>
    <p:sldId id="278" r:id="rId34"/>
    <p:sldId id="2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jarman" initials="sj" lastIdx="3" clrIdx="0">
    <p:extLst>
      <p:ext uri="{19B8F6BF-5375-455C-9EA6-DF929625EA0E}">
        <p15:presenceInfo xmlns:p15="http://schemas.microsoft.com/office/powerpoint/2012/main" userId="e3c87ee2e0be19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>
        <p:scale>
          <a:sx n="75" d="100"/>
          <a:sy n="75" d="100"/>
        </p:scale>
        <p:origin x="320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67F0-58B6-4959-87E9-C6F47AA73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7DEC8-0F7C-4223-AC94-C674B2D0E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DDDF3-BFFB-4F42-9B7E-7F028D84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3820F-A674-4033-B60D-03E9CF54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8E0E9-DC05-407C-82AD-CA409DD4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6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97052-27AF-4606-9010-71AC697DC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DD4AC-EF7A-478E-B49B-78E31F923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943C-501F-4E93-B2D1-17FB0C78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E8C0-9BB1-4C95-A401-E0C82A89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6D25-D785-4276-A6BB-C499F508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81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DB1FA-7A29-4083-971D-FCE231D04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E57D-14E9-4570-8191-A1DBA80E1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9CB8F-C277-4A72-9835-C2FE048F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35601-9828-4B10-88DE-3A337C2B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41AB2-0178-4D84-A5B1-A067E7FF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2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B9BEA-065F-479E-BB98-FC3B8EB5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0C4B-144A-401B-BD8E-62541F9CD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3ED4B-8BEB-4E2D-8772-7151C1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15F51-2748-44FA-B2C9-79EE1D74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2E6B0-383C-4C74-BFAC-B1064C42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24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0B731-FB55-4226-A43F-403A2BBB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DF81-88B7-4B6B-A60D-A80ACDDA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D86D7-A5A8-4237-AAC9-9F550842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FF38F-CAFF-43E8-8F1D-108AFBDA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2D0AD-D8F7-4A2C-81F7-3EC59E10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00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314F2-2840-439E-A996-A2AB6679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1A4FF-883E-40F0-A510-EEDF62369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6245E-5E47-4868-812C-2EED2295C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F6314-2A88-4D2B-BC83-30A82EE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2FB2E-D689-4E26-88B5-B8A3A078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C7739-B39D-4E94-A54E-5EED1450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4D4BB-55BA-4882-AA39-CCE44965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A126A-5420-480D-8857-D6CD58A5D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A581C-1029-4735-8EBE-E6CF651C9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94734-2DF9-4A1F-B1CF-775472664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29D075-B8D1-48E9-966D-F67823309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4B5B9-1556-4F14-8132-CEE9AA7C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4155EF-2F00-4292-988B-81BC9518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CE43F-68FE-4C60-8D74-7ECE7577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56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79D3-CE41-43DD-829B-106DB89AF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4227F-33A4-4C10-B37B-5C8BD603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E5A19-C794-4C13-A58F-A0C3229B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F915A-401A-4D8B-B80A-280D2BB6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41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406D7-F432-40FE-BB8A-C2DCE248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4038A-BA61-4ECA-B7F4-2615D44A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9E389-D17E-4D7E-87D5-82DCBB3F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48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E8B5-FC32-4C77-A4EB-CDE30AF8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EB5B5-F391-4805-80B6-6D573E918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83AC0-8973-4F93-81EF-5C8CED3B0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CA078-FC08-45C6-8C90-D144111D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6CC3D-DF4D-4974-A973-88AAACA71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D1BA9-9A15-4C48-A840-03789FA6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9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77A8-33A2-4375-9028-2C2388155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27150-2F87-4EB6-831A-67208D6D9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7063F-9DE7-4BC1-A5FA-0A810756B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AE82A-3EA3-4059-9820-7B9DF55C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5A7E7-8DAF-4509-8E8D-6FF248D7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EE755-CBB6-4EFA-947D-1C61BBC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57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527FB5-D699-4930-AE5F-6EEFEB48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84C4B-4779-4317-A0FF-E7F28501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AF9C3-69AE-4DAD-BF6A-B8FB614BC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ED78E-0141-434C-A28C-D540FD88A900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AB835-B66A-424A-B998-10BB7E4C0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2F58F-F0AB-468B-8940-0A965FB69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6C115-3689-4573-A520-708B30AA4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14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CA01F-0B33-496A-A497-647F56788966}"/>
              </a:ext>
            </a:extLst>
          </p:cNvPr>
          <p:cNvSpPr txBox="1"/>
          <p:nvPr/>
        </p:nvSpPr>
        <p:spPr>
          <a:xfrm>
            <a:off x="3039291" y="1619794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Physics e-assessment</a:t>
            </a:r>
          </a:p>
          <a:p>
            <a:pPr algn="ctr"/>
            <a:r>
              <a:rPr lang="en-US" sz="4000" dirty="0"/>
              <a:t>May 2019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7176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60A1A7-9D13-4763-9E31-4D26BB781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8889" r="5904" b="58857"/>
          <a:stretch/>
        </p:blipFill>
        <p:spPr>
          <a:xfrm>
            <a:off x="1036319" y="87085"/>
            <a:ext cx="8020595" cy="221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84260-E995-44FF-BC1A-D0E35489C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4477" r="9619" b="14794"/>
          <a:stretch/>
        </p:blipFill>
        <p:spPr>
          <a:xfrm>
            <a:off x="1180010" y="2181129"/>
            <a:ext cx="7733212" cy="46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8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175FEA-2A1A-4BD2-9210-89B145B9C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0" r="5143" b="50000"/>
          <a:stretch/>
        </p:blipFill>
        <p:spPr>
          <a:xfrm>
            <a:off x="78378" y="0"/>
            <a:ext cx="7585165" cy="2442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611CD3-4517-4765-9BFD-1FB0693A7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0921" r="6572" b="7683"/>
          <a:stretch/>
        </p:blipFill>
        <p:spPr>
          <a:xfrm>
            <a:off x="4824549" y="1865890"/>
            <a:ext cx="7367451" cy="4992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4D17F-39A0-4EFF-8A4A-357FCC747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27208" r="9143" b="13778"/>
          <a:stretch/>
        </p:blipFill>
        <p:spPr>
          <a:xfrm>
            <a:off x="0" y="3419481"/>
            <a:ext cx="6444344" cy="343851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D30E28-29DC-48B6-A680-7B30DF58FB68}"/>
              </a:ext>
            </a:extLst>
          </p:cNvPr>
          <p:cNvCxnSpPr/>
          <p:nvPr/>
        </p:nvCxnSpPr>
        <p:spPr>
          <a:xfrm flipH="1" flipV="1">
            <a:off x="5843451" y="4798423"/>
            <a:ext cx="2124892" cy="15240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47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BA6E9-FD63-4FAE-A0C0-DB78095E8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8381" r="11238" b="17841"/>
          <a:stretch/>
        </p:blipFill>
        <p:spPr>
          <a:xfrm>
            <a:off x="1010194" y="511628"/>
            <a:ext cx="8807349" cy="583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7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ED322-851F-4E16-8BD9-10A0BBC01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508" b="45651"/>
          <a:stretch/>
        </p:blipFill>
        <p:spPr>
          <a:xfrm>
            <a:off x="400595" y="348342"/>
            <a:ext cx="8839201" cy="3143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8FF77-C86D-4701-A260-F75A3837B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8031" r="5524" b="39302"/>
          <a:stretch/>
        </p:blipFill>
        <p:spPr>
          <a:xfrm>
            <a:off x="400595" y="3696024"/>
            <a:ext cx="8839201" cy="30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3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2FE10-1707-4E60-9EF5-0BBE3528D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4952" r="11239" b="23937"/>
          <a:stretch/>
        </p:blipFill>
        <p:spPr>
          <a:xfrm>
            <a:off x="243839" y="304800"/>
            <a:ext cx="7341327" cy="487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518B0-6AD3-45CE-A208-DF5B0F261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7238" b="45778"/>
          <a:stretch/>
        </p:blipFill>
        <p:spPr>
          <a:xfrm>
            <a:off x="3779521" y="3701143"/>
            <a:ext cx="8272424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00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07D3E-9D00-4BD3-8DF4-489CE97F0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810" r="5810" b="9968"/>
          <a:stretch/>
        </p:blipFill>
        <p:spPr>
          <a:xfrm>
            <a:off x="87086" y="0"/>
            <a:ext cx="7820725" cy="5566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A5F9DB-8E5A-4EFA-90AB-DE0EEC879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9651" r="8666" b="65954"/>
          <a:stretch/>
        </p:blipFill>
        <p:spPr>
          <a:xfrm>
            <a:off x="5216433" y="5413924"/>
            <a:ext cx="6757852" cy="144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80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1C1CA9-A397-4447-B20B-07E19B07519E}"/>
              </a:ext>
            </a:extLst>
          </p:cNvPr>
          <p:cNvGrpSpPr/>
          <p:nvPr/>
        </p:nvGrpSpPr>
        <p:grpSpPr>
          <a:xfrm>
            <a:off x="539931" y="182880"/>
            <a:ext cx="8325396" cy="6562813"/>
            <a:chOff x="539931" y="182880"/>
            <a:chExt cx="8325396" cy="65628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C62E84-36E1-430D-AA74-F19BA5A13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" t="8127" r="4381" b="12381"/>
            <a:stretch/>
          </p:blipFill>
          <p:spPr>
            <a:xfrm>
              <a:off x="539931" y="182880"/>
              <a:ext cx="8325396" cy="545156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5A31B8-81BB-4513-9962-01152A044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5" t="30826" r="28986" b="24241"/>
            <a:stretch/>
          </p:blipFill>
          <p:spPr>
            <a:xfrm>
              <a:off x="3520440" y="3822192"/>
              <a:ext cx="3044952" cy="2923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0443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EAB29AC-1806-4205-B02E-5E0AB0AF5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r="2857" b="55937"/>
          <a:stretch/>
        </p:blipFill>
        <p:spPr>
          <a:xfrm>
            <a:off x="322218" y="200297"/>
            <a:ext cx="11710511" cy="3042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69695A-571D-413D-9C6E-5484C7424E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1234" r="3148" b="50000"/>
          <a:stretch/>
        </p:blipFill>
        <p:spPr>
          <a:xfrm>
            <a:off x="322218" y="3347237"/>
            <a:ext cx="10542883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3E38AE-4E29-4D49-862D-2540393E1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5679" b="23210"/>
          <a:stretch/>
        </p:blipFill>
        <p:spPr>
          <a:xfrm>
            <a:off x="177800" y="160866"/>
            <a:ext cx="7763933" cy="4410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E20FBA-A0E3-4FBB-AA98-1A6420C72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12592" r="49771" b="47407"/>
          <a:stretch/>
        </p:blipFill>
        <p:spPr>
          <a:xfrm>
            <a:off x="7984065" y="160866"/>
            <a:ext cx="3733799" cy="2374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E1C597-5DE3-4778-A4FC-0E73F0645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6173" r="37684" b="47963"/>
          <a:stretch/>
        </p:blipFill>
        <p:spPr>
          <a:xfrm>
            <a:off x="6510865" y="4237567"/>
            <a:ext cx="5503335" cy="24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08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29582-EDCD-4CA2-AD95-77BE7281F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1975" r="4445" b="13827"/>
          <a:stretch/>
        </p:blipFill>
        <p:spPr>
          <a:xfrm>
            <a:off x="88726" y="118532"/>
            <a:ext cx="8236194" cy="4910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5E2DFB-DC3C-4FA9-A9FE-5FC763C39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067" y="244598"/>
            <a:ext cx="3865207" cy="4784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755E71-5D57-48EF-909C-17E96459C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39"/>
          <a:stretch/>
        </p:blipFill>
        <p:spPr>
          <a:xfrm>
            <a:off x="3080757" y="5001187"/>
            <a:ext cx="4996444" cy="18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7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BD3D7-A834-41BE-BC8F-56FDBFC8E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7" r="4191" b="64571"/>
          <a:stretch/>
        </p:blipFill>
        <p:spPr>
          <a:xfrm>
            <a:off x="1236617" y="30480"/>
            <a:ext cx="8760823" cy="2072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F00785-CD22-4D25-ABA2-B76C72FE1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r="4191" b="17079"/>
          <a:stretch/>
        </p:blipFill>
        <p:spPr>
          <a:xfrm>
            <a:off x="1236617" y="1994263"/>
            <a:ext cx="8760823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1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90FEF-5D3E-4369-8FBA-C969557E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r="4352"/>
          <a:stretch/>
        </p:blipFill>
        <p:spPr>
          <a:xfrm>
            <a:off x="198967" y="262466"/>
            <a:ext cx="9246189" cy="6417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C593A-72F4-406E-882F-28C0F3A0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138" y="4838700"/>
            <a:ext cx="20669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82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5D555-E966-46DE-981C-D3A0CA7B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2407" b="16050"/>
          <a:stretch/>
        </p:blipFill>
        <p:spPr>
          <a:xfrm>
            <a:off x="1032932" y="240409"/>
            <a:ext cx="9668935" cy="63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7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257261-1525-4460-B371-3ECEFE423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1481" b="11072"/>
          <a:stretch/>
        </p:blipFill>
        <p:spPr>
          <a:xfrm>
            <a:off x="1126067" y="469900"/>
            <a:ext cx="8955183" cy="5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6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60819E-A5A5-4094-B838-2BB6BF4A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17901" b="31605"/>
          <a:stretch/>
        </p:blipFill>
        <p:spPr>
          <a:xfrm>
            <a:off x="279400" y="567267"/>
            <a:ext cx="8779934" cy="34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6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AFABA8-28D7-4374-A010-73814302D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2648" r="3797" b="11481"/>
          <a:stretch/>
        </p:blipFill>
        <p:spPr>
          <a:xfrm>
            <a:off x="0" y="110066"/>
            <a:ext cx="7801610" cy="4927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BD016B-E427-4F96-A385-E2F8F3DE6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17531" r="8889" b="16358"/>
          <a:stretch/>
        </p:blipFill>
        <p:spPr>
          <a:xfrm>
            <a:off x="7707274" y="804334"/>
            <a:ext cx="4484726" cy="2624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260C72-7CB7-4000-99E5-4CD374A469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6296" r="11481" b="10864"/>
          <a:stretch/>
        </p:blipFill>
        <p:spPr>
          <a:xfrm>
            <a:off x="7584402" y="4092355"/>
            <a:ext cx="4607597" cy="27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71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D24B7-DB40-4FC6-9AA8-A6A29A28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12099" r="2500"/>
          <a:stretch/>
        </p:blipFill>
        <p:spPr>
          <a:xfrm>
            <a:off x="533400" y="414866"/>
            <a:ext cx="8602134" cy="60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89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3F0DAD-D8C5-4426-B1E2-521E19FD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9630" r="12500" b="40618"/>
          <a:stretch/>
        </p:blipFill>
        <p:spPr>
          <a:xfrm>
            <a:off x="76200" y="135466"/>
            <a:ext cx="7620000" cy="3412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82F92F-ABDD-4BA4-B94D-E8A03AFB9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7531" r="7593" b="74018"/>
          <a:stretch/>
        </p:blipFill>
        <p:spPr>
          <a:xfrm>
            <a:off x="5338231" y="1754011"/>
            <a:ext cx="6858001" cy="1082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2076E-BF7F-4A5D-B2CA-F5C10285B3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8889" r="7686" b="14691"/>
          <a:stretch/>
        </p:blipFill>
        <p:spPr>
          <a:xfrm>
            <a:off x="5579532" y="2751351"/>
            <a:ext cx="6223001" cy="41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43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E89C73-9222-45BF-A1E8-109EA9F63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5062"/>
          <a:stretch/>
        </p:blipFill>
        <p:spPr>
          <a:xfrm>
            <a:off x="0" y="0"/>
            <a:ext cx="9144000" cy="1938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B6D74-0600-40E4-9B59-45DAE3C43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11481" r="2778" b="7531"/>
          <a:stretch/>
        </p:blipFill>
        <p:spPr>
          <a:xfrm>
            <a:off x="4644222" y="1364793"/>
            <a:ext cx="7547778" cy="49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19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C08D7-8709-4578-8E40-98886CF8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b="21605"/>
          <a:stretch/>
        </p:blipFill>
        <p:spPr>
          <a:xfrm>
            <a:off x="448732" y="465667"/>
            <a:ext cx="8746067" cy="53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98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A291817-5FB5-432A-94E3-9751CA9EF4A4}"/>
              </a:ext>
            </a:extLst>
          </p:cNvPr>
          <p:cNvGrpSpPr/>
          <p:nvPr/>
        </p:nvGrpSpPr>
        <p:grpSpPr>
          <a:xfrm>
            <a:off x="558800" y="397933"/>
            <a:ext cx="11538479" cy="6446573"/>
            <a:chOff x="558800" y="397933"/>
            <a:chExt cx="11538479" cy="64465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03D192-05B0-48D9-8F06-7858EE17810E}"/>
                </a:ext>
              </a:extLst>
            </p:cNvPr>
            <p:cNvGrpSpPr/>
            <p:nvPr/>
          </p:nvGrpSpPr>
          <p:grpSpPr>
            <a:xfrm>
              <a:off x="558800" y="397933"/>
              <a:ext cx="11538479" cy="6446573"/>
              <a:chOff x="558800" y="397933"/>
              <a:chExt cx="11538479" cy="644657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06E9511-261A-454F-9492-A18D6CF96B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8" t="7531" r="8889" b="17654"/>
              <a:stretch/>
            </p:blipFill>
            <p:spPr>
              <a:xfrm>
                <a:off x="558800" y="397933"/>
                <a:ext cx="8009468" cy="513080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3D65201-FF5A-46D8-BADA-92D81144A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3512" y="2990319"/>
                <a:ext cx="2260731" cy="246296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3C5D95F-4AD1-4C2C-9E87-3E1167F1B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8086" y="2892161"/>
                <a:ext cx="1724025" cy="174307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7A0379C-3219-4FD6-9C53-E08FAA325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98977" y="4635236"/>
                <a:ext cx="3698302" cy="2209270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EE9D0AB6-C88F-4A0A-9986-12419198EB52}"/>
                  </a:ext>
                </a:extLst>
              </p:cNvPr>
              <p:cNvCxnSpPr/>
              <p:nvPr/>
            </p:nvCxnSpPr>
            <p:spPr>
              <a:xfrm>
                <a:off x="8398977" y="4131733"/>
                <a:ext cx="880490" cy="753534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E9EA4-9241-4DE3-966A-3CEE2ED1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6718" y="2873309"/>
              <a:ext cx="3373415" cy="265542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6D236ED-0283-437C-B92E-4D92006C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0133" y="3945467"/>
              <a:ext cx="968661" cy="20025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523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D67C0-970D-4F40-9624-60FEFCBD2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8888" r="3714" b="31811"/>
          <a:stretch/>
        </p:blipFill>
        <p:spPr>
          <a:xfrm>
            <a:off x="879565" y="818605"/>
            <a:ext cx="8604070" cy="40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12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FC7976-FCC4-4CD4-87D7-1AF874A30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1358" r="3241" b="26049"/>
          <a:stretch/>
        </p:blipFill>
        <p:spPr>
          <a:xfrm>
            <a:off x="287866" y="0"/>
            <a:ext cx="8331201" cy="408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C579A-CE4D-451E-A927-705AE88B0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 r="7685" b="45802"/>
          <a:stretch/>
        </p:blipFill>
        <p:spPr>
          <a:xfrm>
            <a:off x="287865" y="4085028"/>
            <a:ext cx="8377735" cy="27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23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9F110-11CE-44FF-A780-B81DED333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t="7778" r="7129" b="15679"/>
          <a:stretch/>
        </p:blipFill>
        <p:spPr>
          <a:xfrm>
            <a:off x="2116667" y="1520625"/>
            <a:ext cx="7958666" cy="5076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56568-67D5-47E6-B9DD-4F5B232E6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7902" r="5000" b="65802"/>
          <a:stretch/>
        </p:blipFill>
        <p:spPr>
          <a:xfrm>
            <a:off x="2637367" y="0"/>
            <a:ext cx="6917266" cy="14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9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6A2BE0-8E3B-45D6-9619-2C2553771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1358" r="2778" b="10740"/>
          <a:stretch/>
        </p:blipFill>
        <p:spPr>
          <a:xfrm>
            <a:off x="1744401" y="778883"/>
            <a:ext cx="8534132" cy="53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29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16D6FEF-323A-455C-A1E2-84B4A25EB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5555" r="3518"/>
          <a:stretch/>
        </p:blipFill>
        <p:spPr>
          <a:xfrm>
            <a:off x="1473200" y="190500"/>
            <a:ext cx="849206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6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DC771-CEB3-4F8B-AC00-7724918A1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11853"/>
          <a:stretch/>
        </p:blipFill>
        <p:spPr>
          <a:xfrm>
            <a:off x="872066" y="313266"/>
            <a:ext cx="9970347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36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4E90F75-03F7-4582-8D3A-EA447310EE0D}"/>
              </a:ext>
            </a:extLst>
          </p:cNvPr>
          <p:cNvGrpSpPr/>
          <p:nvPr/>
        </p:nvGrpSpPr>
        <p:grpSpPr>
          <a:xfrm>
            <a:off x="766354" y="1"/>
            <a:ext cx="8691154" cy="5939244"/>
            <a:chOff x="766354" y="1"/>
            <a:chExt cx="8691154" cy="59392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A62E24-C2AE-4F8A-B42B-6AC407E2B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7" t="11808" r="2667" b="8191"/>
            <a:stretch/>
          </p:blipFill>
          <p:spPr>
            <a:xfrm>
              <a:off x="766354" y="452844"/>
              <a:ext cx="8473440" cy="548640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560463-31CB-4CF9-9C3B-BEC19C7E5682}"/>
                </a:ext>
              </a:extLst>
            </p:cNvPr>
            <p:cNvSpPr/>
            <p:nvPr/>
          </p:nvSpPr>
          <p:spPr>
            <a:xfrm>
              <a:off x="3187337" y="1"/>
              <a:ext cx="6270171" cy="513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B902B2-C7B4-4F04-972A-B21F0B0CA9D4}"/>
                </a:ext>
              </a:extLst>
            </p:cNvPr>
            <p:cNvSpPr/>
            <p:nvPr/>
          </p:nvSpPr>
          <p:spPr>
            <a:xfrm>
              <a:off x="5625736" y="60958"/>
              <a:ext cx="3614057" cy="513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84127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6241B4-8625-4DE5-BA3F-652E27759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8889" r="6476" b="27492"/>
          <a:stretch/>
        </p:blipFill>
        <p:spPr>
          <a:xfrm>
            <a:off x="1254034" y="687976"/>
            <a:ext cx="8561864" cy="45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6FE5B-D909-40FF-9A8B-B1C73DBBA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6730" r="6476" b="44889"/>
          <a:stretch/>
        </p:blipFill>
        <p:spPr>
          <a:xfrm>
            <a:off x="182880" y="20407"/>
            <a:ext cx="7950925" cy="3198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430322-1827-4BF0-8231-0FE40AC22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33778" r="8952" b="8064"/>
          <a:stretch/>
        </p:blipFill>
        <p:spPr>
          <a:xfrm>
            <a:off x="957942" y="3219248"/>
            <a:ext cx="6792686" cy="3547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A963A-7F51-4AF4-BFFE-5883D6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11937" r="46190" b="48952"/>
          <a:stretch/>
        </p:blipFill>
        <p:spPr>
          <a:xfrm>
            <a:off x="7179447" y="3652056"/>
            <a:ext cx="4768713" cy="27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4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9A1DF-23E6-4286-B7A9-752747BA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r="9524" b="15175"/>
          <a:stretch/>
        </p:blipFill>
        <p:spPr>
          <a:xfrm>
            <a:off x="426719" y="130628"/>
            <a:ext cx="7950927" cy="58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63A93-D75A-44F0-865F-41DC2D07D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8254" r="7237" b="67243"/>
          <a:stretch/>
        </p:blipFill>
        <p:spPr>
          <a:xfrm>
            <a:off x="435430" y="4950824"/>
            <a:ext cx="9142494" cy="1907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9250C4-E62F-47A0-A906-4391D5B61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4572" r="2286" b="18603"/>
          <a:stretch/>
        </p:blipFill>
        <p:spPr>
          <a:xfrm>
            <a:off x="1036321" y="87085"/>
            <a:ext cx="7855130" cy="48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4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559FF-C15B-41C7-8A6D-CFD3A71B4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8381" r="1715" b="48826"/>
          <a:stretch/>
        </p:blipFill>
        <p:spPr>
          <a:xfrm>
            <a:off x="1410788" y="252549"/>
            <a:ext cx="8691156" cy="293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6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</Words>
  <Application>Microsoft Office PowerPoint</Application>
  <PresentationFormat>Widescreen</PresentationFormat>
  <Paragraphs>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jarman</dc:creator>
  <cp:lastModifiedBy>susan jarman</cp:lastModifiedBy>
  <cp:revision>6</cp:revision>
  <dcterms:created xsi:type="dcterms:W3CDTF">2021-04-18T09:28:27Z</dcterms:created>
  <dcterms:modified xsi:type="dcterms:W3CDTF">2021-04-18T10:10:18Z</dcterms:modified>
</cp:coreProperties>
</file>